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99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59"/>
            <a:ext cx="9624059" cy="1209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5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383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24</Slides>
  <Notes>24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2018-10-29T17:05:51Z</dcterms:created>
  <dcterms:modified xsi:type="dcterms:W3CDTF">2018-10-29T16:05:55Z</dcterms:modified>
</cp:coreProperties>
</file>